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396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12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51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80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72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03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94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623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1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5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29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0B03-FC8F-495C-AD06-F4DB45135EE9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797ED-8A5A-4E37-A62B-89151DC3E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78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9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2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8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0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1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2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4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</cp:revision>
  <dcterms:created xsi:type="dcterms:W3CDTF">2022-01-10T12:39:44Z</dcterms:created>
  <dcterms:modified xsi:type="dcterms:W3CDTF">2022-01-10T13:36:18Z</dcterms:modified>
</cp:coreProperties>
</file>